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69" r:id="rId17"/>
    <p:sldId id="275" r:id="rId18"/>
    <p:sldId id="276" r:id="rId19"/>
    <p:sldId id="272" r:id="rId20"/>
    <p:sldId id="265" r:id="rId21"/>
    <p:sldId id="277" r:id="rId22"/>
    <p:sldId id="278" r:id="rId23"/>
    <p:sldId id="280" r:id="rId24"/>
    <p:sldId id="281" r:id="rId25"/>
    <p:sldId id="279" r:id="rId26"/>
    <p:sldId id="282" r:id="rId27"/>
    <p:sldId id="284" r:id="rId28"/>
    <p:sldId id="286" r:id="rId29"/>
    <p:sldId id="287" r:id="rId30"/>
    <p:sldId id="292" r:id="rId31"/>
    <p:sldId id="285" r:id="rId32"/>
    <p:sldId id="293" r:id="rId33"/>
    <p:sldId id="283" r:id="rId34"/>
    <p:sldId id="289" r:id="rId35"/>
    <p:sldId id="290" r:id="rId36"/>
    <p:sldId id="291" r:id="rId37"/>
    <p:sldId id="294" r:id="rId38"/>
    <p:sldId id="288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0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1(4</a:t>
            </a:r>
            <a:r>
              <a:rPr kumimoji="1" lang="zh-CN" altLang="en-US" dirty="0"/>
              <a:t>？</a:t>
            </a:r>
            <a:r>
              <a:rPr kumimoji="1" lang="en-US" altLang="zh-CN" dirty="0"/>
              <a:t>)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E617F-4548-C744-9616-63243311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938867"/>
            <a:ext cx="10769600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60D25-7C43-C54C-95A4-14E500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7" y="795866"/>
            <a:ext cx="6372212" cy="4385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E5EADE-9BCE-E441-833F-3AD6A47126A5}"/>
              </a:ext>
            </a:extLst>
          </p:cNvPr>
          <p:cNvSpPr txBox="1"/>
          <p:nvPr/>
        </p:nvSpPr>
        <p:spPr>
          <a:xfrm>
            <a:off x="988679" y="50292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–s /</a:t>
            </a:r>
            <a:r>
              <a:rPr kumimoji="1" lang="en-US" altLang="zh-CN" dirty="0" err="1"/>
              <a:t>aaa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5E9B-88F7-BB42-862D-30C361D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6" y="1530615"/>
            <a:ext cx="5967360" cy="18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342A-1F58-C04E-9426-5DC7CF1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77" y="1110695"/>
            <a:ext cx="5907123" cy="507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36AF3-D1CC-C147-9C7D-3A055700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67" y="1280001"/>
            <a:ext cx="2586567" cy="525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3835-6E94-7145-8E4C-3D615A6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12" y="2396067"/>
            <a:ext cx="4521755" cy="31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D8CB76-D467-4345-BE8E-C561BA0F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9" y="1007533"/>
            <a:ext cx="6464642" cy="38269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C28EA8-93B8-F248-919A-31A7BBD0C5BD}"/>
              </a:ext>
            </a:extLst>
          </p:cNvPr>
          <p:cNvSpPr txBox="1"/>
          <p:nvPr/>
        </p:nvSpPr>
        <p:spPr>
          <a:xfrm>
            <a:off x="6937541" y="3090333"/>
            <a:ext cx="92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M:myid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Z: </a:t>
            </a:r>
            <a:r>
              <a:rPr kumimoji="1" lang="en-US" altLang="zh-CN" dirty="0" err="1"/>
              <a:t>zxid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2488D-384D-C94B-A2E9-AC13640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38867"/>
            <a:ext cx="7857067" cy="41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4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19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79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DP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D6E1B1-C7C9-A74E-9159-C25EEF0A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2" y="1794934"/>
            <a:ext cx="3422650" cy="2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29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855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/>
              <a:t>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0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23596</TotalTime>
  <Words>432</Words>
  <Application>Microsoft Macintosh PowerPoint</Application>
  <PresentationFormat>宽屏</PresentationFormat>
  <Paragraphs>257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nothing</vt:lpstr>
      <vt:lpstr>not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nothing</vt:lpstr>
      <vt:lpstr>DP</vt:lpstr>
      <vt:lpstr>n</vt:lpstr>
      <vt:lpstr>no</vt:lpstr>
      <vt:lpstr>no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116</cp:revision>
  <dcterms:created xsi:type="dcterms:W3CDTF">2020-09-04T00:32:40Z</dcterms:created>
  <dcterms:modified xsi:type="dcterms:W3CDTF">2020-09-20T10:30:20Z</dcterms:modified>
</cp:coreProperties>
</file>